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11590dd9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11590dd9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11590dd9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11590dd9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311590dd9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311590dd9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54a67610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54a67610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54a67610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54a67610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54a67610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354a67610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54a67610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54a67610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54a67610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354a67610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54a67610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354a67610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11590dd9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311590dd9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11590dd9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311590dd9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Agentes de la 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Tarea 3, Agentes Deliberativos y Agentes Hibridos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Ejemplo: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1041000" y="1307850"/>
            <a:ext cx="3531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000"/>
              <a:t>Un sistema inteligente de hogar que utiliza acciones de reflejo para controlar la iluminación, planificación basada en objetivos para la eficiencia energética y aprendizaje para adaptarse a las preferencias del usuario.</a:t>
            </a:r>
            <a:endParaRPr sz="2000"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525" y="1307850"/>
            <a:ext cx="3864420" cy="291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idx="4294967295" type="title"/>
          </p:nvPr>
        </p:nvSpPr>
        <p:spPr>
          <a:xfrm>
            <a:off x="823850" y="866775"/>
            <a:ext cx="4587000" cy="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Otras aplicaciones:</a:t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812725" y="1827150"/>
            <a:ext cx="5375400" cy="9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s" sz="1500"/>
              <a:t>SISTEMAS DE RECOMENDACIÓN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s" sz="1500"/>
              <a:t>ASISTENTES VIRTUALES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s" sz="1500"/>
              <a:t>CONTROL DE PROCESOS INDUSTRIALES</a:t>
            </a:r>
            <a:endParaRPr b="1" sz="1500"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647" y="3440838"/>
            <a:ext cx="2352748" cy="132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794" y="3348663"/>
            <a:ext cx="1581708" cy="13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8374" y="1161900"/>
            <a:ext cx="3064325" cy="20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700950" y="713150"/>
            <a:ext cx="4587000" cy="6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Beneficios:</a:t>
            </a:r>
            <a:endParaRPr/>
          </a:p>
        </p:txBody>
      </p:sp>
      <p:sp>
        <p:nvSpPr>
          <p:cNvPr id="214" name="Google Shape;214;p24"/>
          <p:cNvSpPr txBox="1"/>
          <p:nvPr/>
        </p:nvSpPr>
        <p:spPr>
          <a:xfrm>
            <a:off x="922200" y="1400600"/>
            <a:ext cx="4587000" cy="29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Flexibilidad: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combinación  de diferentes enfoques permite adaptarse a diferentes tipos de problemas.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Mejor toma de decisiones: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 aprovechar el conocimiento experto y los algoritmos de aprendizaje automático, pueden tomar decisiones más informadas y precisas.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Mayor eficiencia: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 utilizar reglas predefinidas, pueden tomar decisiones rápidas sin necesidad de un proceso de aprendizaje.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Capacidad de adaptación: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Pueden aprender y adaptarse a medida que se enfrentan a nuevas situaciones, mejorando su desempeño a lo largo del tiempo.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Agentes Deliberativos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577625" y="1687350"/>
            <a:ext cx="3146700" cy="27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agentes deliberativos son un tipo de agente inteligente que utiliza un proceso de razonamiento lógico y planificación para tomar decisiones y realizar acciones.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los agentes deliberativos construyen un modelo del mundo, evalúan opciones y seleccionan la mejor acción según sus objetivos.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163" y="1351800"/>
            <a:ext cx="2867025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 de los Agentes Deliberativos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41592" y="3989825"/>
            <a:ext cx="21162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/>
              <a:t>Modelo del Mundo</a:t>
            </a:r>
            <a:endParaRPr sz="1600"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875" y="1554900"/>
            <a:ext cx="2711626" cy="20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/>
        </p:nvSpPr>
        <p:spPr>
          <a:xfrm>
            <a:off x="5619300" y="3989825"/>
            <a:ext cx="16266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Planificación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101" y="1554888"/>
            <a:ext cx="3559002" cy="20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 de los Agentes Deliberativos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719013" y="3879575"/>
            <a:ext cx="16257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/>
              <a:t>Razonamiento</a:t>
            </a:r>
            <a:endParaRPr sz="1600"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625" y="1648561"/>
            <a:ext cx="3282476" cy="18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1401" y="1648550"/>
            <a:ext cx="2911775" cy="194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6"/>
          <p:cNvSpPr txBox="1"/>
          <p:nvPr/>
        </p:nvSpPr>
        <p:spPr>
          <a:xfrm>
            <a:off x="5694788" y="3879575"/>
            <a:ext cx="16650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Adaptabilidad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 de los Agentes Deliberativos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7"/>
          <p:cNvSpPr txBox="1"/>
          <p:nvPr>
            <p:ph idx="1" type="body"/>
          </p:nvPr>
        </p:nvSpPr>
        <p:spPr>
          <a:xfrm>
            <a:off x="2668925" y="4347025"/>
            <a:ext cx="36303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/>
              <a:t>Decisiones Basadas en Conocimientos</a:t>
            </a:r>
            <a:endParaRPr sz="1600"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825" y="1307862"/>
            <a:ext cx="4698350" cy="26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de Aplicación</a:t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47" y="1794850"/>
            <a:ext cx="3118724" cy="22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975" y="1866275"/>
            <a:ext cx="2145525" cy="21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5300" y="2096000"/>
            <a:ext cx="2920173" cy="163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Desventajas y Ventajas</a:t>
            </a:r>
            <a:endParaRPr/>
          </a:p>
        </p:txBody>
      </p:sp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4773975" y="1566450"/>
            <a:ext cx="3529500" cy="28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>
                <a:latin typeface="Arial"/>
                <a:ea typeface="Arial"/>
                <a:cs typeface="Arial"/>
                <a:sym typeface="Arial"/>
              </a:rPr>
              <a:t>Ventajas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9337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Capacidad para manejar situaciones complejas que requieren planificación y razonamiento.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Mayor precisión en la toma de decisiones debido a la consideración de múltiples factores.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>
                <a:latin typeface="Arial"/>
                <a:ea typeface="Arial"/>
                <a:cs typeface="Arial"/>
                <a:sym typeface="Arial"/>
              </a:rPr>
              <a:t>Desventajas</a:t>
            </a:r>
            <a:r>
              <a:rPr lang="es" sz="1200">
                <a:latin typeface="Arial"/>
                <a:ea typeface="Arial"/>
                <a:cs typeface="Arial"/>
                <a:sym typeface="Arial"/>
              </a:rPr>
              <a:t>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9337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Proceso de razonamiento y planificación puede ser lento y consumir muchos recursos.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9337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Puede tener dificultades para reaccionar rápidamente en entornos altamente dinámicos.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502150" cy="270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HÍBRIDOS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823850" y="2053000"/>
            <a:ext cx="48459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Combinan múltiples tipos de agentes inteligentes para aprovechar sus fortalezas. Pueden incluir elementos de agentes reflexivos, basados en objetivos y de aprendizaje para manejar tareas complejas.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